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56" r:id="rId2"/>
    <p:sldId id="257" r:id="rId3"/>
    <p:sldId id="272" r:id="rId4"/>
    <p:sldId id="271" r:id="rId5"/>
    <p:sldId id="270" r:id="rId6"/>
    <p:sldId id="259" r:id="rId7"/>
    <p:sldId id="265" r:id="rId8"/>
    <p:sldId id="260" r:id="rId9"/>
    <p:sldId id="262" r:id="rId10"/>
    <p:sldId id="273" r:id="rId1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47E043F-6D2B-4E53-845A-A385F4049604}">
          <p14:sldIdLst>
            <p14:sldId id="256"/>
            <p14:sldId id="257"/>
            <p14:sldId id="272"/>
            <p14:sldId id="271"/>
          </p14:sldIdLst>
        </p14:section>
        <p14:section name="Раздел без заголовка" id="{885C8106-082E-4002-BB13-7835244154AF}">
          <p14:sldIdLst>
            <p14:sldId id="270"/>
            <p14:sldId id="259"/>
            <p14:sldId id="265"/>
            <p14:sldId id="260"/>
            <p14:sldId id="262"/>
            <p14:sldId id="27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1D5DD1-6402-428E-BE18-F220F1F2CC97}" type="datetimeFigureOut">
              <a:rPr lang="uk-UA" smtClean="0"/>
              <a:t>02.11.2023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CC2B3A-6E21-4E1F-AB89-778554ABF1B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1124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BA98030-2196-4B02-8433-F26B7BA44E45}" type="datetimeFigureOut">
              <a:rPr lang="uk-UA" smtClean="0"/>
              <a:t>02.11.2023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E5594B3-357B-4B6E-9DA1-4EC75B847E1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A98030-2196-4B02-8433-F26B7BA44E45}" type="datetimeFigureOut">
              <a:rPr lang="uk-UA" smtClean="0"/>
              <a:t>02.11.2023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5594B3-357B-4B6E-9DA1-4EC75B847E1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A98030-2196-4B02-8433-F26B7BA44E45}" type="datetimeFigureOut">
              <a:rPr lang="uk-UA" smtClean="0"/>
              <a:t>02.11.2023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5594B3-357B-4B6E-9DA1-4EC75B847E1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A98030-2196-4B02-8433-F26B7BA44E45}" type="datetimeFigureOut">
              <a:rPr lang="uk-UA" smtClean="0"/>
              <a:t>02.11.2023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5594B3-357B-4B6E-9DA1-4EC75B847E1F}" type="slidenum">
              <a:rPr lang="uk-UA" smtClean="0"/>
              <a:t>‹#›</a:t>
            </a:fld>
            <a:endParaRPr lang="uk-UA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A98030-2196-4B02-8433-F26B7BA44E45}" type="datetimeFigureOut">
              <a:rPr lang="uk-UA" smtClean="0"/>
              <a:t>02.11.2023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5594B3-357B-4B6E-9DA1-4EC75B847E1F}" type="slidenum">
              <a:rPr lang="uk-UA" smtClean="0"/>
              <a:t>‹#›</a:t>
            </a:fld>
            <a:endParaRPr lang="uk-UA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A98030-2196-4B02-8433-F26B7BA44E45}" type="datetimeFigureOut">
              <a:rPr lang="uk-UA" smtClean="0"/>
              <a:t>02.11.2023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5594B3-357B-4B6E-9DA1-4EC75B847E1F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A98030-2196-4B02-8433-F26B7BA44E45}" type="datetimeFigureOut">
              <a:rPr lang="uk-UA" smtClean="0"/>
              <a:t>02.11.2023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5594B3-357B-4B6E-9DA1-4EC75B847E1F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A98030-2196-4B02-8433-F26B7BA44E45}" type="datetimeFigureOut">
              <a:rPr lang="uk-UA" smtClean="0"/>
              <a:t>02.11.2023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5594B3-357B-4B6E-9DA1-4EC75B847E1F}" type="slidenum">
              <a:rPr lang="uk-UA" smtClean="0"/>
              <a:t>‹#›</a:t>
            </a:fld>
            <a:endParaRPr lang="uk-UA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A98030-2196-4B02-8433-F26B7BA44E45}" type="datetimeFigureOut">
              <a:rPr lang="uk-UA" smtClean="0"/>
              <a:t>02.11.2023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5594B3-357B-4B6E-9DA1-4EC75B847E1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BA98030-2196-4B02-8433-F26B7BA44E45}" type="datetimeFigureOut">
              <a:rPr lang="uk-UA" smtClean="0"/>
              <a:t>02.11.2023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5594B3-357B-4B6E-9DA1-4EC75B847E1F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BA98030-2196-4B02-8433-F26B7BA44E45}" type="datetimeFigureOut">
              <a:rPr lang="uk-UA" smtClean="0"/>
              <a:t>02.11.2023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E5594B3-357B-4B6E-9DA1-4EC75B847E1F}" type="slidenum">
              <a:rPr lang="uk-UA" smtClean="0"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BA98030-2196-4B02-8433-F26B7BA44E45}" type="datetimeFigureOut">
              <a:rPr lang="uk-UA" smtClean="0"/>
              <a:t>02.11.2023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E5594B3-357B-4B6E-9DA1-4EC75B847E1F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sS7zSd8nmM" TargetMode="External"/><Relationship Id="rId2" Type="http://schemas.openxmlformats.org/officeDocument/2006/relationships/hyperlink" Target="https://www.youtube.com/watch?v=CFR5CpgU9QE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1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7000"/>
              </a:lnSpc>
              <a:tabLst>
                <a:tab pos="90170" algn="l"/>
              </a:tabLst>
            </a:pP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«Вірю в твоє майбутнє, Україно!»</a:t>
            </a:r>
            <a:endParaRPr lang="uk-U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endParaRPr>
          </a:p>
          <a:p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/>
              <a:t/>
            </a:r>
            <a:br>
              <a:rPr lang="uk-UA" sz="3200" dirty="0"/>
            </a:b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/>
              <a:t/>
            </a:r>
            <a:br>
              <a:rPr lang="uk-UA" sz="3200" dirty="0"/>
            </a:b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/>
              <a:t/>
            </a:r>
            <a:br>
              <a:rPr lang="uk-UA" sz="3200" dirty="0"/>
            </a:b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/>
              <a:t/>
            </a:r>
            <a:br>
              <a:rPr lang="uk-UA" sz="3200" dirty="0"/>
            </a:b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/>
              <a:t/>
            </a:r>
            <a:br>
              <a:rPr lang="uk-UA" sz="3200" dirty="0"/>
            </a:b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/>
              <a:t/>
            </a:r>
            <a:br>
              <a:rPr lang="uk-UA" sz="3200" dirty="0"/>
            </a:br>
            <a:endParaRPr lang="uk-U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5" b="14345"/>
          <a:stretch>
            <a:fillRect/>
          </a:stretch>
        </p:blipFill>
        <p:spPr>
          <a:xfrm>
            <a:off x="0" y="0"/>
            <a:ext cx="9144000" cy="5517232"/>
          </a:xfrm>
        </p:spPr>
      </p:pic>
    </p:spTree>
    <p:extLst>
      <p:ext uri="{BB962C8B-B14F-4D97-AF65-F5344CB8AC3E}">
        <p14:creationId xmlns:p14="http://schemas.microsoft.com/office/powerpoint/2010/main" val="409646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4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Проведена година державності </a:t>
            </a: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«</a:t>
            </a:r>
            <a:r>
              <a:rPr lang="ru-RU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Українська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держава та </a:t>
            </a:r>
            <a:r>
              <a:rPr lang="ru-RU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її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lang="ru-RU" sz="24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національна</a:t>
            </a:r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</a:t>
            </a:r>
            <a:r>
              <a:rPr lang="ru-RU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символіка</a:t>
            </a: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», </a:t>
            </a:r>
            <a:r>
              <a:rPr lang="ru-RU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учні</a:t>
            </a:r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 ГПД</a:t>
            </a:r>
            <a:endParaRPr lang="uk-UA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http://historypck.bpc.ks.ua/wp-content/uploads/2015/11/1382691330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260648"/>
            <a:ext cx="7848872" cy="42484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634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242048" cy="11430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  <a:tabLst>
                <a:tab pos="90170" algn="l"/>
              </a:tabLst>
            </a:pPr>
            <a:r>
              <a:rPr lang="uk-UA" sz="1800" b="0" cap="none" dirty="0" smtClean="0">
                <a:ln>
                  <a:noFill/>
                </a:ln>
                <a:solidFill>
                  <a:prstClr val="black"/>
                </a:solidFill>
                <a:latin typeface="Century Schoolbook"/>
                <a:ea typeface="+mn-ea"/>
                <a:cs typeface="+mn-cs"/>
              </a:rPr>
              <a:t> </a:t>
            </a:r>
            <a:br>
              <a:rPr lang="uk-UA" sz="1800" b="0" cap="none" dirty="0" smtClean="0">
                <a:ln>
                  <a:noFill/>
                </a:ln>
                <a:solidFill>
                  <a:prstClr val="black"/>
                </a:solidFill>
                <a:latin typeface="Century Schoolbook"/>
                <a:ea typeface="+mn-ea"/>
                <a:cs typeface="+mn-cs"/>
              </a:rPr>
            </a:br>
            <a:r>
              <a:rPr lang="uk-UA" sz="1800" b="0" cap="none" dirty="0">
                <a:ln>
                  <a:noFill/>
                </a:ln>
                <a:solidFill>
                  <a:prstClr val="black"/>
                </a:solidFill>
                <a:latin typeface="Century Schoolbook"/>
                <a:ea typeface="+mn-ea"/>
                <a:cs typeface="+mn-cs"/>
              </a:rPr>
              <a:t/>
            </a:r>
            <a:br>
              <a:rPr lang="uk-UA" sz="1800" b="0" cap="none" dirty="0">
                <a:ln>
                  <a:noFill/>
                </a:ln>
                <a:solidFill>
                  <a:prstClr val="black"/>
                </a:solidFill>
                <a:latin typeface="Century Schoolbook"/>
                <a:ea typeface="+mn-ea"/>
                <a:cs typeface="+mn-cs"/>
              </a:rPr>
            </a:br>
            <a:r>
              <a:rPr lang="uk-UA" sz="1800" b="0" cap="none" dirty="0" smtClean="0">
                <a:ln>
                  <a:noFill/>
                </a:ln>
                <a:solidFill>
                  <a:prstClr val="black"/>
                </a:solidFill>
                <a:latin typeface="Century Schoolbook"/>
                <a:ea typeface="+mn-ea"/>
                <a:cs typeface="+mn-cs"/>
              </a:rPr>
              <a:t/>
            </a:r>
            <a:br>
              <a:rPr lang="uk-UA" sz="1800" b="0" cap="none" dirty="0" smtClean="0">
                <a:ln>
                  <a:noFill/>
                </a:ln>
                <a:solidFill>
                  <a:prstClr val="black"/>
                </a:solidFill>
                <a:latin typeface="Century Schoolbook"/>
                <a:ea typeface="+mn-ea"/>
                <a:cs typeface="+mn-cs"/>
              </a:rPr>
            </a:br>
            <a:r>
              <a:rPr lang="uk-UA" sz="2700" i="1" cap="none" dirty="0" smtClean="0">
                <a:ln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Оформлено інформаційний стенд </a:t>
            </a:r>
            <a:br>
              <a:rPr lang="uk-UA" sz="2700" i="1" cap="none" dirty="0" smtClean="0">
                <a:ln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uk-UA" sz="2700" i="1" cap="none" dirty="0" smtClean="0">
                <a:ln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«Цікаві факти про Україну»</a:t>
            </a:r>
            <a:r>
              <a:rPr lang="uk-UA" sz="2700" b="0" cap="none" dirty="0">
                <a:ln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uk-UA" sz="2700" b="0" cap="none" dirty="0">
                <a:ln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uk-UA" sz="1800" b="0" cap="none" dirty="0" smtClean="0">
                <a:ln>
                  <a:noFill/>
                </a:ln>
                <a:solidFill>
                  <a:prstClr val="black"/>
                </a:solidFill>
                <a:latin typeface="Century Schoolbook"/>
                <a:ea typeface="+mn-ea"/>
                <a:cs typeface="+mn-cs"/>
              </a:rPr>
              <a:t/>
            </a:r>
            <a:br>
              <a:rPr lang="uk-UA" sz="1800" b="0" cap="none" dirty="0" smtClean="0">
                <a:ln>
                  <a:noFill/>
                </a:ln>
                <a:solidFill>
                  <a:prstClr val="black"/>
                </a:solidFill>
                <a:latin typeface="Century Schoolbook"/>
                <a:ea typeface="+mn-ea"/>
                <a:cs typeface="+mn-cs"/>
              </a:rPr>
            </a:br>
            <a:r>
              <a:rPr lang="uk-UA" sz="1800" i="1" u="sng" cap="none" dirty="0">
                <a:ln>
                  <a:noFill/>
                </a:ln>
                <a:solidFill>
                  <a:schemeClr val="bg1"/>
                </a:solidFill>
                <a:latin typeface="Century Schoolbook"/>
                <a:ea typeface="+mn-ea"/>
                <a:cs typeface="+mn-cs"/>
              </a:rPr>
              <a:t/>
            </a:r>
            <a:br>
              <a:rPr lang="uk-UA" sz="1800" i="1" u="sng" cap="none" dirty="0">
                <a:ln>
                  <a:noFill/>
                </a:ln>
                <a:solidFill>
                  <a:schemeClr val="bg1"/>
                </a:solidFill>
                <a:latin typeface="Century Schoolbook"/>
                <a:ea typeface="+mn-ea"/>
                <a:cs typeface="+mn-cs"/>
              </a:rPr>
            </a:br>
            <a:r>
              <a:rPr lang="uk-UA" sz="1800" i="1" u="sng" cap="none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  <a:ea typeface="+mn-ea"/>
                <a:cs typeface="+mn-cs"/>
              </a:rPr>
              <a:t/>
            </a:r>
            <a:br>
              <a:rPr lang="uk-UA" sz="1800" i="1" u="sng" cap="none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  <a:ea typeface="+mn-ea"/>
                <a:cs typeface="+mn-cs"/>
              </a:rPr>
            </a:br>
            <a:r>
              <a:rPr lang="uk-UA" sz="1800" i="1" cap="none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  <a:ea typeface="+mn-ea"/>
                <a:cs typeface="+mn-cs"/>
              </a:rPr>
              <a:t/>
            </a:r>
            <a:br>
              <a:rPr lang="uk-UA" sz="1800" i="1" cap="none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  <a:ea typeface="+mn-ea"/>
                <a:cs typeface="+mn-cs"/>
              </a:rPr>
            </a:br>
            <a:endParaRPr lang="uk-UA" sz="1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29644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Maria\Desktop\Фото 2023\20231004_09203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557237"/>
            <a:ext cx="2808311" cy="467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35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81138"/>
            <a:ext cx="3168352" cy="452596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481138"/>
            <a:ext cx="3240359" cy="4525962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Проведена екскурсія в бібліотеку закладу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8821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242048" cy="11430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  <a:tabLst>
                <a:tab pos="90170" algn="l"/>
              </a:tabLst>
            </a:pPr>
            <a:r>
              <a:rPr lang="uk-UA" sz="1800" b="0" cap="none" dirty="0" smtClean="0">
                <a:ln>
                  <a:noFill/>
                </a:ln>
                <a:solidFill>
                  <a:prstClr val="black"/>
                </a:solidFill>
                <a:latin typeface="Century Schoolbook"/>
                <a:ea typeface="+mn-ea"/>
                <a:cs typeface="+mn-cs"/>
              </a:rPr>
              <a:t> </a:t>
            </a:r>
            <a:br>
              <a:rPr lang="uk-UA" sz="1800" b="0" cap="none" dirty="0" smtClean="0">
                <a:ln>
                  <a:noFill/>
                </a:ln>
                <a:solidFill>
                  <a:prstClr val="black"/>
                </a:solidFill>
                <a:latin typeface="Century Schoolbook"/>
                <a:ea typeface="+mn-ea"/>
                <a:cs typeface="+mn-cs"/>
              </a:rPr>
            </a:br>
            <a:r>
              <a:rPr lang="uk-UA" sz="1800" b="0" cap="none" dirty="0">
                <a:ln>
                  <a:noFill/>
                </a:ln>
                <a:solidFill>
                  <a:prstClr val="black"/>
                </a:solidFill>
                <a:latin typeface="Century Schoolbook"/>
                <a:ea typeface="+mn-ea"/>
                <a:cs typeface="+mn-cs"/>
              </a:rPr>
              <a:t/>
            </a:r>
            <a:br>
              <a:rPr lang="uk-UA" sz="1800" b="0" cap="none" dirty="0">
                <a:ln>
                  <a:noFill/>
                </a:ln>
                <a:solidFill>
                  <a:prstClr val="black"/>
                </a:solidFill>
                <a:latin typeface="Century Schoolbook"/>
                <a:ea typeface="+mn-ea"/>
                <a:cs typeface="+mn-cs"/>
              </a:rPr>
            </a:br>
            <a:r>
              <a:rPr lang="uk-UA" sz="1800" b="0" cap="none" dirty="0" smtClean="0">
                <a:ln>
                  <a:noFill/>
                </a:ln>
                <a:solidFill>
                  <a:prstClr val="black"/>
                </a:solidFill>
                <a:latin typeface="Century Schoolbook"/>
                <a:ea typeface="+mn-ea"/>
                <a:cs typeface="+mn-cs"/>
              </a:rPr>
              <a:t/>
            </a:r>
            <a:br>
              <a:rPr lang="uk-UA" sz="1800" b="0" cap="none" dirty="0" smtClean="0">
                <a:ln>
                  <a:noFill/>
                </a:ln>
                <a:solidFill>
                  <a:prstClr val="black"/>
                </a:solidFill>
                <a:latin typeface="Century Schoolbook"/>
                <a:ea typeface="+mn-ea"/>
                <a:cs typeface="+mn-cs"/>
              </a:rPr>
            </a:br>
            <a:r>
              <a:rPr lang="uk-UA" sz="2700" i="1" cap="none" dirty="0" smtClean="0">
                <a:ln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uk-UA" sz="2700" i="1" cap="none" dirty="0" smtClean="0">
                <a:ln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700" i="1" dirty="0" smtClean="0">
                <a:solidFill>
                  <a:schemeClr val="bg1"/>
                </a:solidFill>
                <a:effectLst/>
                <a:latin typeface="Times New Roman"/>
                <a:ea typeface="+mn-ea"/>
              </a:rPr>
              <a:t>Проведена </a:t>
            </a:r>
            <a:r>
              <a:rPr lang="ru-RU" sz="2700" i="1" dirty="0" err="1" smtClean="0">
                <a:solidFill>
                  <a:schemeClr val="bg1"/>
                </a:solidFill>
                <a:effectLst/>
                <a:latin typeface="Times New Roman"/>
                <a:ea typeface="+mn-ea"/>
              </a:rPr>
              <a:t>в</a:t>
            </a:r>
            <a:r>
              <a:rPr lang="ru-RU" sz="2700" i="1" dirty="0" err="1" smtClean="0">
                <a:solidFill>
                  <a:schemeClr val="bg1"/>
                </a:solidFill>
                <a:effectLst/>
                <a:latin typeface="Times New Roman"/>
                <a:ea typeface="Calibri"/>
              </a:rPr>
              <a:t>ікторина</a:t>
            </a:r>
            <a:r>
              <a:rPr lang="ru-RU" sz="2700" i="1" dirty="0" smtClean="0">
                <a:solidFill>
                  <a:schemeClr val="bg1"/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sz="2700" i="1" dirty="0">
                <a:solidFill>
                  <a:schemeClr val="bg1"/>
                </a:solidFill>
                <a:effectLst/>
                <a:latin typeface="Times New Roman"/>
                <a:ea typeface="Calibri"/>
              </a:rPr>
              <a:t>«</a:t>
            </a:r>
            <a:r>
              <a:rPr lang="ru-RU" sz="2700" i="1" dirty="0" err="1">
                <a:solidFill>
                  <a:schemeClr val="bg1"/>
                </a:solidFill>
                <a:effectLst/>
                <a:latin typeface="Times New Roman"/>
                <a:ea typeface="Calibri"/>
              </a:rPr>
              <a:t>Що</a:t>
            </a:r>
            <a:r>
              <a:rPr lang="ru-RU" sz="2700" i="1" dirty="0">
                <a:solidFill>
                  <a:schemeClr val="bg1"/>
                </a:solidFill>
                <a:effectLst/>
                <a:latin typeface="Times New Roman"/>
                <a:ea typeface="Calibri"/>
              </a:rPr>
              <a:t> я знаю про </a:t>
            </a:r>
            <a:r>
              <a:rPr lang="ru-RU" sz="2700" i="1" dirty="0" err="1">
                <a:solidFill>
                  <a:schemeClr val="bg1"/>
                </a:solidFill>
                <a:effectLst/>
                <a:latin typeface="Times New Roman"/>
                <a:ea typeface="Calibri"/>
              </a:rPr>
              <a:t>Україну</a:t>
            </a:r>
            <a:r>
              <a:rPr lang="ru-RU" sz="2700" i="1" dirty="0">
                <a:solidFill>
                  <a:schemeClr val="bg1"/>
                </a:solidFill>
                <a:effectLst/>
                <a:latin typeface="Times New Roman"/>
                <a:ea typeface="Calibri"/>
              </a:rPr>
              <a:t>»</a:t>
            </a:r>
            <a:r>
              <a:rPr lang="uk-UA" sz="2700" b="0" cap="none" dirty="0">
                <a:ln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uk-UA" sz="2700" b="0" cap="none" dirty="0">
                <a:ln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uk-UA" sz="1800" b="0" cap="none" dirty="0" smtClean="0">
                <a:ln>
                  <a:noFill/>
                </a:ln>
                <a:solidFill>
                  <a:prstClr val="black"/>
                </a:solidFill>
                <a:latin typeface="Century Schoolbook"/>
                <a:ea typeface="+mn-ea"/>
                <a:cs typeface="+mn-cs"/>
              </a:rPr>
              <a:t/>
            </a:r>
            <a:br>
              <a:rPr lang="uk-UA" sz="1800" b="0" cap="none" dirty="0" smtClean="0">
                <a:ln>
                  <a:noFill/>
                </a:ln>
                <a:solidFill>
                  <a:prstClr val="black"/>
                </a:solidFill>
                <a:latin typeface="Century Schoolbook"/>
                <a:ea typeface="+mn-ea"/>
                <a:cs typeface="+mn-cs"/>
              </a:rPr>
            </a:br>
            <a:r>
              <a:rPr lang="uk-UA" sz="1800" i="1" u="sng" cap="none" dirty="0">
                <a:ln>
                  <a:noFill/>
                </a:ln>
                <a:solidFill>
                  <a:schemeClr val="bg1"/>
                </a:solidFill>
                <a:latin typeface="Century Schoolbook"/>
                <a:ea typeface="+mn-ea"/>
                <a:cs typeface="+mn-cs"/>
              </a:rPr>
              <a:t/>
            </a:r>
            <a:br>
              <a:rPr lang="uk-UA" sz="1800" i="1" u="sng" cap="none" dirty="0">
                <a:ln>
                  <a:noFill/>
                </a:ln>
                <a:solidFill>
                  <a:schemeClr val="bg1"/>
                </a:solidFill>
                <a:latin typeface="Century Schoolbook"/>
                <a:ea typeface="+mn-ea"/>
                <a:cs typeface="+mn-cs"/>
              </a:rPr>
            </a:br>
            <a:r>
              <a:rPr lang="uk-UA" sz="1800" i="1" u="sng" cap="none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  <a:ea typeface="+mn-ea"/>
                <a:cs typeface="+mn-cs"/>
              </a:rPr>
              <a:t/>
            </a:r>
            <a:br>
              <a:rPr lang="uk-UA" sz="1800" i="1" u="sng" cap="none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  <a:ea typeface="+mn-ea"/>
                <a:cs typeface="+mn-cs"/>
              </a:rPr>
            </a:br>
            <a:r>
              <a:rPr lang="uk-UA" sz="1800" i="1" cap="none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  <a:ea typeface="+mn-ea"/>
                <a:cs typeface="+mn-cs"/>
              </a:rPr>
              <a:t/>
            </a:r>
            <a:br>
              <a:rPr lang="uk-UA" sz="1800" i="1" cap="none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  <a:ea typeface="+mn-ea"/>
                <a:cs typeface="+mn-cs"/>
              </a:rPr>
            </a:br>
            <a:endParaRPr lang="uk-UA" sz="1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7170" name="Picture 2" descr="C:\Users\Maria\Desktop\20230927_1142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20609"/>
            <a:ext cx="3527103" cy="489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Maria\Desktop\IMG-5e93b52f959b9fe596247e810393e642-V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16832"/>
            <a:ext cx="40386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71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1141232" y="5949280"/>
            <a:ext cx="7162800" cy="142354"/>
          </a:xfrm>
        </p:spPr>
        <p:txBody>
          <a:bodyPr>
            <a:normAutofit fontScale="47500" lnSpcReduction="20000"/>
          </a:bodyPr>
          <a:lstStyle/>
          <a:p>
            <a:endParaRPr lang="uk-UA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майл-опитування</a:t>
            </a:r>
            <a:r>
              <a:rPr lang="ru-RU" sz="24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«Як </a:t>
            </a:r>
            <a:r>
              <a:rPr lang="ru-RU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ви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розумієте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патріотичне</a:t>
            </a:r>
            <a:r>
              <a:rPr lang="ru-RU" sz="24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виховання</a:t>
            </a:r>
            <a:r>
              <a:rPr lang="ru-RU" sz="24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?», </a:t>
            </a:r>
            <a:r>
              <a:rPr lang="ru-RU" sz="2400" b="1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учні</a:t>
            </a:r>
            <a:r>
              <a:rPr lang="ru-RU" sz="2400" b="1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4-Б </a:t>
            </a:r>
            <a:r>
              <a:rPr lang="ru-RU" sz="2400" b="1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класу</a:t>
            </a:r>
            <a:endParaRPr lang="uk-UA" sz="2400" dirty="0"/>
          </a:p>
        </p:txBody>
      </p:sp>
      <p:pic>
        <p:nvPicPr>
          <p:cNvPr id="3075" name="Picture 3" descr="C:\Users\Maria\Desktop\20231011_09420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7" r="428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69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2348880"/>
            <a:ext cx="3429000" cy="2854994"/>
          </a:xfrm>
        </p:spPr>
        <p:txBody>
          <a:bodyPr>
            <a:normAutofit/>
          </a:bodyPr>
          <a:lstStyle/>
          <a:p>
            <a:pPr algn="ctr"/>
            <a:r>
              <a:rPr lang="uk-UA" sz="1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cs typeface="Times New Roman" panose="02020603050405020304" pitchFamily="18" charset="0"/>
              </a:rPr>
              <a:t>Проведена година державності «Українська держава та її національна символіка», учні 4-Б класу</a:t>
            </a:r>
            <a:endParaRPr lang="uk-UA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uk-UA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Maria\Desktop\20231011_09591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7" r="428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04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122" name="Picture 2" descr="C:\Users\Maria\Desktop\20231011_0942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43881"/>
            <a:ext cx="8229600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73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400" i="1" cap="none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Оформлено виставки художньої літератури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b="1" i="1" dirty="0" err="1">
                <a:solidFill>
                  <a:schemeClr val="tx1"/>
                </a:solidFill>
                <a:latin typeface="Times New Roman"/>
                <a:ea typeface="Calibri"/>
              </a:rPr>
              <a:t>Книжкова</a:t>
            </a:r>
            <a:r>
              <a:rPr lang="ru-RU" b="1" i="1" dirty="0">
                <a:solidFill>
                  <a:schemeClr val="tx1"/>
                </a:solidFill>
                <a:latin typeface="Times New Roman"/>
                <a:ea typeface="Calibri"/>
              </a:rPr>
              <a:t> </a:t>
            </a:r>
            <a:r>
              <a:rPr lang="ru-RU" b="1" i="1" dirty="0" err="1">
                <a:solidFill>
                  <a:schemeClr val="tx1"/>
                </a:solidFill>
                <a:latin typeface="Times New Roman"/>
                <a:ea typeface="Calibri"/>
              </a:rPr>
              <a:t>виставка</a:t>
            </a:r>
            <a:r>
              <a:rPr lang="ru-RU" b="1" i="1" dirty="0">
                <a:solidFill>
                  <a:schemeClr val="tx1"/>
                </a:solidFill>
                <a:latin typeface="Times New Roman"/>
                <a:ea typeface="Calibri"/>
              </a:rPr>
              <a:t> «Моя </a:t>
            </a:r>
            <a:r>
              <a:rPr lang="ru-RU" b="1" i="1" dirty="0" err="1">
                <a:solidFill>
                  <a:schemeClr val="tx1"/>
                </a:solidFill>
                <a:latin typeface="Times New Roman"/>
                <a:ea typeface="Calibri"/>
              </a:rPr>
              <a:t>незламна</a:t>
            </a:r>
            <a:r>
              <a:rPr lang="ru-RU" b="1" i="1" dirty="0">
                <a:solidFill>
                  <a:schemeClr val="tx1"/>
                </a:solidFill>
                <a:latin typeface="Times New Roman"/>
                <a:ea typeface="Calibri"/>
              </a:rPr>
              <a:t> </a:t>
            </a:r>
            <a:r>
              <a:rPr lang="ru-RU" b="1" i="1" dirty="0" err="1">
                <a:solidFill>
                  <a:schemeClr val="tx1"/>
                </a:solidFill>
                <a:latin typeface="Times New Roman"/>
                <a:ea typeface="Calibri"/>
              </a:rPr>
              <a:t>Україна</a:t>
            </a:r>
            <a:r>
              <a:rPr lang="ru-RU" b="1" i="1" dirty="0">
                <a:solidFill>
                  <a:schemeClr val="tx1"/>
                </a:solidFill>
                <a:latin typeface="Times New Roman"/>
                <a:ea typeface="Calibri"/>
              </a:rPr>
              <a:t>!»</a:t>
            </a:r>
            <a:endParaRPr lang="uk-UA" b="1" i="1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pPr algn="ctr"/>
            <a:r>
              <a:rPr lang="ru-RU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Українські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прислів'я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приказки</a:t>
            </a:r>
            <a:endParaRPr lang="uk-UA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57972" y="1886844"/>
            <a:ext cx="3828455" cy="3024336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44625"/>
            <a:ext cx="2808312" cy="3941763"/>
          </a:xfrm>
        </p:spPr>
      </p:pic>
    </p:spTree>
    <p:extLst>
      <p:ext uri="{BB962C8B-B14F-4D97-AF65-F5344CB8AC3E}">
        <p14:creationId xmlns:p14="http://schemas.microsoft.com/office/powerpoint/2010/main" val="98729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1700808"/>
            <a:ext cx="5114778" cy="2592288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20000"/>
              </a:lnSpc>
              <a:spcAft>
                <a:spcPts val="800"/>
              </a:spcAft>
            </a:pPr>
            <a:r>
              <a:rPr lang="ru-RU" sz="7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ea typeface="Times New Roman"/>
                <a:cs typeface="Times New Roman" panose="02020603050405020304" pitchFamily="18" charset="0"/>
              </a:rPr>
              <a:t>Рекомендовано </a:t>
            </a:r>
            <a:r>
              <a:rPr lang="ru-RU" sz="7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ea typeface="Times New Roman"/>
                <a:cs typeface="Times New Roman" panose="02020603050405020304" pitchFamily="18" charset="0"/>
              </a:rPr>
              <a:t>до перегляду </a:t>
            </a:r>
            <a:r>
              <a:rPr lang="ru-RU" sz="72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ea typeface="Times New Roman"/>
                <a:cs typeface="Times New Roman" panose="02020603050405020304" pitchFamily="18" charset="0"/>
              </a:rPr>
              <a:t>відео</a:t>
            </a:r>
            <a:endParaRPr lang="ru-RU" sz="72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800"/>
              </a:spcAft>
            </a:pPr>
            <a:r>
              <a:rPr lang="ru-RU" sz="7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7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ea typeface="Times New Roman"/>
                <a:cs typeface="Times New Roman" panose="02020603050405020304" pitchFamily="18" charset="0"/>
              </a:rPr>
              <a:t>«</a:t>
            </a:r>
            <a:r>
              <a:rPr lang="ru-RU" sz="72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ea typeface="Times New Roman"/>
                <a:cs typeface="Times New Roman" panose="02020603050405020304" pitchFamily="18" charset="0"/>
              </a:rPr>
              <a:t>Цікаві</a:t>
            </a:r>
            <a:r>
              <a:rPr lang="ru-RU" sz="7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72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ea typeface="Times New Roman"/>
                <a:cs typeface="Times New Roman" panose="02020603050405020304" pitchFamily="18" charset="0"/>
              </a:rPr>
              <a:t>факти</a:t>
            </a:r>
            <a:r>
              <a:rPr lang="ru-RU" sz="7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ea typeface="Times New Roman"/>
                <a:cs typeface="Times New Roman" panose="02020603050405020304" pitchFamily="18" charset="0"/>
              </a:rPr>
              <a:t> про </a:t>
            </a:r>
            <a:r>
              <a:rPr lang="ru-RU" sz="72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ea typeface="Times New Roman"/>
                <a:cs typeface="Times New Roman" panose="02020603050405020304" pitchFamily="18" charset="0"/>
              </a:rPr>
              <a:t>українську</a:t>
            </a:r>
            <a:r>
              <a:rPr lang="ru-RU" sz="7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72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ea typeface="Times New Roman"/>
                <a:cs typeface="Times New Roman" panose="02020603050405020304" pitchFamily="18" charset="0"/>
              </a:rPr>
              <a:t>мову</a:t>
            </a:r>
            <a:r>
              <a:rPr lang="ru-RU" sz="7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ea typeface="Times New Roman"/>
                <a:cs typeface="Times New Roman" panose="02020603050405020304" pitchFamily="18" charset="0"/>
              </a:rPr>
              <a:t>»</a:t>
            </a:r>
            <a:r>
              <a:rPr lang="ru-RU" sz="7200" u="sng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hlinkClick r:id="rId2"/>
              </a:rPr>
              <a:t> https://www.youtube.com/watch?v=CFR5CpgU9QE</a:t>
            </a:r>
            <a:endParaRPr lang="ru-RU" sz="72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Aft>
                <a:spcPts val="800"/>
              </a:spcAft>
            </a:pPr>
            <a:r>
              <a:rPr lang="ru-RU" sz="7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ea typeface="Times New Roman"/>
                <a:cs typeface="Times New Roman" panose="02020603050405020304" pitchFamily="18" charset="0"/>
              </a:rPr>
              <a:t>та</a:t>
            </a:r>
          </a:p>
          <a:p>
            <a:pPr algn="ctr">
              <a:lnSpc>
                <a:spcPct val="120000"/>
              </a:lnSpc>
              <a:spcAft>
                <a:spcPts val="800"/>
              </a:spcAft>
            </a:pPr>
            <a:r>
              <a:rPr lang="ru-RU" sz="7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ea typeface="Times New Roman"/>
                <a:cs typeface="Times New Roman" panose="02020603050405020304" pitchFamily="18" charset="0"/>
              </a:rPr>
              <a:t> «Стежками </a:t>
            </a:r>
            <a:r>
              <a:rPr lang="ru-RU" sz="72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ea typeface="Times New Roman"/>
                <a:cs typeface="Times New Roman" panose="02020603050405020304" pitchFamily="18" charset="0"/>
              </a:rPr>
              <a:t>української</a:t>
            </a:r>
            <a:r>
              <a:rPr lang="ru-RU" sz="7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7200" b="1" i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ea typeface="Times New Roman"/>
                <a:cs typeface="Times New Roman" panose="02020603050405020304" pitchFamily="18" charset="0"/>
              </a:rPr>
              <a:t>історії</a:t>
            </a:r>
            <a:r>
              <a:rPr lang="ru-RU" sz="7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ea typeface="Times New Roman"/>
                <a:cs typeface="Times New Roman" panose="02020603050405020304" pitchFamily="18" charset="0"/>
              </a:rPr>
              <a:t>»</a:t>
            </a:r>
            <a:r>
              <a:rPr lang="ru-RU" sz="7200" u="sng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hlinkClick r:id="rId3"/>
              </a:rPr>
              <a:t> https://www.youtube.com/watch?v=jsS7zSd8nmM</a:t>
            </a:r>
            <a:r>
              <a:rPr lang="ru-RU" sz="7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ru-RU" sz="72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ea typeface="Times New Roman"/>
                <a:cs typeface="Times New Roman" panose="02020603050405020304" pitchFamily="18" charset="0"/>
              </a:rPr>
              <a:t>учні</a:t>
            </a:r>
            <a:r>
              <a:rPr lang="ru-RU" sz="7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ea typeface="Times New Roman"/>
                <a:cs typeface="Times New Roman" panose="02020603050405020304" pitchFamily="18" charset="0"/>
              </a:rPr>
              <a:t> 5-11 </a:t>
            </a:r>
            <a:r>
              <a:rPr lang="ru-RU" sz="72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  <a:ea typeface="Times New Roman"/>
                <a:cs typeface="Times New Roman" panose="02020603050405020304" pitchFamily="18" charset="0"/>
              </a:rPr>
              <a:t>класів</a:t>
            </a:r>
            <a:endParaRPr lang="uk-UA" sz="72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anose="020406040505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uk-UA" sz="1800" dirty="0">
              <a:latin typeface="Calibri"/>
              <a:ea typeface="Calibri"/>
              <a:cs typeface="Times New Roman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1482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554</TotalTime>
  <Words>87</Words>
  <Application>Microsoft Office PowerPoint</Application>
  <PresentationFormat>Экран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Открытая</vt:lpstr>
      <vt:lpstr>            </vt:lpstr>
      <vt:lpstr>    Оформлено інформаційний стенд  «Цікаві факти про Україну»     </vt:lpstr>
      <vt:lpstr>Проведена екскурсія в бібліотеку закладу</vt:lpstr>
      <vt:lpstr>     Проведена вікторина «Що я знаю про Україну»     </vt:lpstr>
      <vt:lpstr>Смайл-опитування  «Як ви розумієте патріотичне виховання?», учні 4-Б класу</vt:lpstr>
      <vt:lpstr>Презентация PowerPoint</vt:lpstr>
      <vt:lpstr>Презентация PowerPoint</vt:lpstr>
      <vt:lpstr>Оформлено виставки художньої літератури</vt:lpstr>
      <vt:lpstr>Презентация PowerPoint</vt:lpstr>
      <vt:lpstr>Проведена година державності «Українська держава та її національна символіка», учні ГПД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</dc:creator>
  <cp:lastModifiedBy>Maria</cp:lastModifiedBy>
  <cp:revision>33</cp:revision>
  <dcterms:created xsi:type="dcterms:W3CDTF">2022-10-18T07:47:09Z</dcterms:created>
  <dcterms:modified xsi:type="dcterms:W3CDTF">2023-11-02T09:38:00Z</dcterms:modified>
</cp:coreProperties>
</file>