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80" autoAdjust="0"/>
  </p:normalViewPr>
  <p:slideViewPr>
    <p:cSldViewPr>
      <p:cViewPr>
        <p:scale>
          <a:sx n="80" d="100"/>
          <a:sy n="80" d="100"/>
        </p:scale>
        <p:origin x="-105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D6E906-EC73-4409-84AF-BCBA201EB18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F4883D-EE28-4678-AC80-13D8D65A27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124744"/>
            <a:ext cx="8183880" cy="252028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Українські поети – захисники вітчизни</a:t>
            </a:r>
            <a:endParaRPr lang="ru-RU" sz="5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3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З 2017 року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поетеса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та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письменниця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Georgia" pitchFamily="18" charset="0"/>
                <a:ea typeface="Times New Roman"/>
                <a:cs typeface="Times New Roman"/>
              </a:rPr>
              <a:t>Олена</a:t>
            </a:r>
            <a:r>
              <a:rPr lang="ru-RU" sz="1800" b="1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Georgia" pitchFamily="18" charset="0"/>
                <a:ea typeface="Times New Roman"/>
                <a:cs typeface="Times New Roman"/>
              </a:rPr>
              <a:t>Герасим’юк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ще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й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госпітальєрка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–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посестра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Гера</a:t>
            </a:r>
            <a:endParaRPr lang="ru-RU" sz="1800" dirty="0"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9487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val="355174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">
        <p14:honeycomb/>
      </p:transition>
    </mc:Choice>
    <mc:Fallback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Поет та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перекладач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latin typeface="Georgia" pitchFamily="18" charset="0"/>
                <a:ea typeface="Times New Roman"/>
                <a:cs typeface="Times New Roman"/>
              </a:rPr>
              <a:t>Ігор</a:t>
            </a:r>
            <a:r>
              <a:rPr lang="ru-RU" sz="1800" b="1" dirty="0">
                <a:latin typeface="Georgia" pitchFamily="18" charset="0"/>
                <a:ea typeface="Times New Roman"/>
                <a:cs typeface="Times New Roman"/>
              </a:rPr>
              <a:t> Астапенко </a:t>
            </a:r>
            <a:r>
              <a:rPr lang="ru-RU" sz="1800" dirty="0" err="1" smtClean="0">
                <a:latin typeface="Georgia" pitchFamily="18" charset="0"/>
                <a:ea typeface="Times New Roman"/>
                <a:cs typeface="Times New Roman"/>
              </a:rPr>
              <a:t>нині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 smtClean="0">
                <a:latin typeface="Georgia" pitchFamily="18" charset="0"/>
                <a:ea typeface="Times New Roman"/>
                <a:cs typeface="Times New Roman"/>
              </a:rPr>
              <a:t>боєць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Територіальної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оборони в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складі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добровольчого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загону «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Бердичів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»</a:t>
            </a:r>
            <a:endParaRPr lang="ru-RU" sz="1800" dirty="0"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9487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val="315646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Georgia" pitchFamily="18" charset="0"/>
                <a:ea typeface="Times New Roman"/>
              </a:rPr>
              <a:t>А </a:t>
            </a:r>
            <a:r>
              <a:rPr lang="ru-RU" sz="1800" dirty="0" err="1">
                <a:latin typeface="Georgia" pitchFamily="18" charset="0"/>
                <a:ea typeface="Times New Roman"/>
              </a:rPr>
              <a:t>поетка</a:t>
            </a:r>
            <a:r>
              <a:rPr lang="ru-RU" sz="1800" dirty="0">
                <a:latin typeface="Georgia" pitchFamily="18" charset="0"/>
                <a:ea typeface="Times New Roman"/>
              </a:rPr>
              <a:t> та </a:t>
            </a:r>
            <a:r>
              <a:rPr lang="ru-RU" sz="1800" dirty="0" err="1">
                <a:latin typeface="Georgia" pitchFamily="18" charset="0"/>
                <a:ea typeface="Times New Roman"/>
              </a:rPr>
              <a:t>музикантка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b="1" dirty="0" err="1">
                <a:latin typeface="Georgia" pitchFamily="18" charset="0"/>
                <a:ea typeface="Times New Roman"/>
              </a:rPr>
              <a:t>Єлизавета</a:t>
            </a:r>
            <a:r>
              <a:rPr lang="ru-RU" sz="1800" b="1" dirty="0">
                <a:latin typeface="Georgia" pitchFamily="18" charset="0"/>
                <a:ea typeface="Times New Roman"/>
              </a:rPr>
              <a:t> </a:t>
            </a:r>
            <a:r>
              <a:rPr lang="ru-RU" sz="1800" b="1" dirty="0" err="1">
                <a:latin typeface="Georgia" pitchFamily="18" charset="0"/>
                <a:ea typeface="Times New Roman"/>
              </a:rPr>
              <a:t>Жарікова</a:t>
            </a:r>
            <a:r>
              <a:rPr lang="ru-RU" sz="1800" b="1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тепер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парамедик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9487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val="94014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>
        <p14:prism isContent="1"/>
      </p:transition>
    </mc:Choice>
    <mc:Fallback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Поет </a:t>
            </a:r>
            <a:r>
              <a:rPr lang="ru-RU" sz="1800" b="1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Максим Кривцов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також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захищає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нашу державу в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складі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ЗСУ.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Нещодавно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на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його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вірш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пісню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випустив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гурт </a:t>
            </a:r>
            <a:r>
              <a:rPr lang="ru-RU" sz="1800" dirty="0" err="1" smtClean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Юркеш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9487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val="147170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До лав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захисників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  <a:cs typeface="Times New Roman"/>
              </a:rPr>
              <a:t>приєднався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й поет </a:t>
            </a:r>
            <a:r>
              <a:rPr lang="ru-RU" sz="1800" b="1" dirty="0">
                <a:latin typeface="Georgia" pitchFamily="18" charset="0"/>
                <a:ea typeface="Times New Roman"/>
                <a:cs typeface="Times New Roman"/>
              </a:rPr>
              <a:t>Артем </a:t>
            </a:r>
            <a:r>
              <a:rPr lang="ru-RU" sz="1800" b="1" dirty="0" err="1">
                <a:latin typeface="Georgia" pitchFamily="18" charset="0"/>
                <a:ea typeface="Times New Roman"/>
                <a:cs typeface="Times New Roman"/>
              </a:rPr>
              <a:t>Полежака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з </a:t>
            </a:r>
            <a:r>
              <a:rPr lang="ru-RU" sz="1800" dirty="0" err="1" smtClean="0">
                <a:latin typeface="Georgia" pitchFamily="18" charset="0"/>
                <a:ea typeface="Times New Roman"/>
                <a:cs typeface="Times New Roman"/>
              </a:rPr>
              <a:t>Харкова</a:t>
            </a:r>
            <a:endParaRPr lang="ru-RU" sz="1800" dirty="0"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9487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val="160671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">
        <p14:flip dir="r"/>
      </p:transition>
    </mc:Choice>
    <mc:Fallback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Київський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поет</a:t>
            </a:r>
            <a:r>
              <a:rPr lang="ru-RU" sz="1800" b="1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Сергій</a:t>
            </a:r>
            <a:r>
              <a:rPr lang="ru-RU" sz="1800" b="1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Рубнікович</a:t>
            </a:r>
            <a:r>
              <a:rPr lang="ru-RU" sz="1800" b="1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з початком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великої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війни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теж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взяв до рук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зброю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і </a:t>
            </a:r>
            <a:r>
              <a:rPr lang="ru-RU" sz="1800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захищає</a:t>
            </a:r>
            <a:r>
              <a:rPr lang="ru-RU" sz="1800" dirty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  <a:latin typeface="Georgia" pitchFamily="18" charset="0"/>
                <a:ea typeface="Times New Roman"/>
                <a:cs typeface="Times New Roman"/>
              </a:rPr>
              <a:t>країну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9487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val="3498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err="1">
                <a:latin typeface="Georgia" pitchFamily="18" charset="0"/>
                <a:ea typeface="Times New Roman"/>
              </a:rPr>
              <a:t>Ігор</a:t>
            </a:r>
            <a:r>
              <a:rPr lang="ru-RU" sz="1800" b="1" dirty="0">
                <a:latin typeface="Georgia" pitchFamily="18" charset="0"/>
                <a:ea typeface="Times New Roman"/>
              </a:rPr>
              <a:t> </a:t>
            </a:r>
            <a:r>
              <a:rPr lang="ru-RU" sz="1800" b="1" dirty="0" err="1">
                <a:latin typeface="Georgia" pitchFamily="18" charset="0"/>
                <a:ea typeface="Times New Roman"/>
              </a:rPr>
              <a:t>Мітров</a:t>
            </a:r>
            <a:r>
              <a:rPr lang="ru-RU" sz="1800" b="1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тепер</a:t>
            </a:r>
            <a:r>
              <a:rPr lang="ru-RU" sz="1800" dirty="0">
                <a:latin typeface="Georgia" pitchFamily="18" charset="0"/>
                <a:ea typeface="Times New Roman"/>
              </a:rPr>
              <a:t> не </a:t>
            </a:r>
            <a:r>
              <a:rPr lang="ru-RU" sz="1800" dirty="0" err="1">
                <a:latin typeface="Georgia" pitchFamily="18" charset="0"/>
                <a:ea typeface="Times New Roman"/>
              </a:rPr>
              <a:t>тільки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пише</a:t>
            </a:r>
            <a:r>
              <a:rPr lang="ru-RU" sz="1800" dirty="0">
                <a:latin typeface="Georgia" pitchFamily="18" charset="0"/>
                <a:ea typeface="Times New Roman"/>
              </a:rPr>
              <a:t> й </a:t>
            </a:r>
            <a:r>
              <a:rPr lang="ru-RU" sz="1800" dirty="0" err="1">
                <a:latin typeface="Georgia" pitchFamily="18" charset="0"/>
                <a:ea typeface="Times New Roman"/>
              </a:rPr>
              <a:t>читає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вірші</a:t>
            </a:r>
            <a:r>
              <a:rPr lang="ru-RU" sz="1800" dirty="0">
                <a:latin typeface="Georgia" pitchFamily="18" charset="0"/>
                <a:ea typeface="Times New Roman"/>
              </a:rPr>
              <a:t>, а й </a:t>
            </a:r>
            <a:r>
              <a:rPr lang="ru-RU" sz="1800" dirty="0" err="1">
                <a:latin typeface="Georgia" pitchFamily="18" charset="0"/>
                <a:ea typeface="Times New Roman"/>
              </a:rPr>
              <a:t>захищає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Україну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9487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val="266658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">
        <p14:vortex dir="r"/>
      </p:transition>
    </mc:Choice>
    <mc:Fallback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Georgia" pitchFamily="18" charset="0"/>
                <a:ea typeface="Times New Roman"/>
              </a:rPr>
              <a:t>Поет</a:t>
            </a:r>
            <a:r>
              <a:rPr lang="ru-RU" sz="1800" b="1" dirty="0">
                <a:latin typeface="Georgia" pitchFamily="18" charset="0"/>
                <a:ea typeface="Times New Roman"/>
              </a:rPr>
              <a:t> Борис </a:t>
            </a:r>
            <a:r>
              <a:rPr lang="ru-RU" sz="1800" b="1" dirty="0" err="1">
                <a:latin typeface="Georgia" pitchFamily="18" charset="0"/>
                <a:ea typeface="Times New Roman"/>
              </a:rPr>
              <a:t>Гуменюк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вже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воював</a:t>
            </a:r>
            <a:r>
              <a:rPr lang="ru-RU" sz="1800" dirty="0">
                <a:latin typeface="Georgia" pitchFamily="18" charset="0"/>
                <a:ea typeface="Times New Roman"/>
              </a:rPr>
              <a:t> в 2014 </a:t>
            </a:r>
            <a:r>
              <a:rPr lang="ru-RU" sz="1800" dirty="0" err="1">
                <a:latin typeface="Georgia" pitchFamily="18" charset="0"/>
                <a:ea typeface="Times New Roman"/>
              </a:rPr>
              <a:t>році</a:t>
            </a:r>
            <a:r>
              <a:rPr lang="ru-RU" sz="1800" dirty="0">
                <a:latin typeface="Georgia" pitchFamily="18" charset="0"/>
                <a:ea typeface="Times New Roman"/>
              </a:rPr>
              <a:t>. З початком </a:t>
            </a:r>
            <a:r>
              <a:rPr lang="ru-RU" sz="1800" dirty="0" err="1">
                <a:latin typeface="Georgia" pitchFamily="18" charset="0"/>
                <a:ea typeface="Times New Roman"/>
              </a:rPr>
              <a:t>великої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війни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err="1">
                <a:latin typeface="Georgia" pitchFamily="18" charset="0"/>
                <a:ea typeface="Times New Roman"/>
              </a:rPr>
              <a:t>знову</a:t>
            </a:r>
            <a:r>
              <a:rPr lang="ru-RU" sz="1800" dirty="0">
                <a:latin typeface="Georgia" pitchFamily="18" charset="0"/>
                <a:ea typeface="Times New Roman"/>
              </a:rPr>
              <a:t> вступив до лав </a:t>
            </a:r>
            <a:r>
              <a:rPr lang="ru-RU" sz="1800" dirty="0" err="1">
                <a:latin typeface="Georgia" pitchFamily="18" charset="0"/>
                <a:ea typeface="Times New Roman"/>
              </a:rPr>
              <a:t>захисників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9487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val="72791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300">
        <p:checker/>
      </p:transition>
    </mc:Choice>
    <mc:Fallback>
      <p:transition spd="slow" advClick="0" advTm="3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</TotalTime>
  <Words>120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Українські поети – захисники вітчизни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поети – захисники вітчизни</dc:title>
  <dc:creator>Пользователь Windows</dc:creator>
  <cp:lastModifiedBy>Пользователь Windows</cp:lastModifiedBy>
  <cp:revision>8</cp:revision>
  <dcterms:created xsi:type="dcterms:W3CDTF">2022-10-09T18:06:47Z</dcterms:created>
  <dcterms:modified xsi:type="dcterms:W3CDTF">2022-10-09T19:46:10Z</dcterms:modified>
</cp:coreProperties>
</file>