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5" r:id="rId7"/>
    <p:sldId id="260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E043F-6D2B-4E53-845A-A385F4049604}">
          <p14:sldIdLst>
            <p14:sldId id="256"/>
            <p14:sldId id="257"/>
          </p14:sldIdLst>
        </p14:section>
        <p14:section name="Раздел без заголовка" id="{885C8106-082E-4002-BB13-7835244154AF}">
          <p14:sldIdLst>
            <p14:sldId id="258"/>
            <p14:sldId id="259"/>
            <p14:sldId id="268"/>
            <p14:sldId id="265"/>
            <p14:sldId id="260"/>
            <p14:sldId id="262"/>
            <p14:sldId id="263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5DD1-6402-428E-BE18-F220F1F2CC97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2B3A-6E21-4E1F-AB89-778554ABF1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12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 нас єдина мета – Україна свята, нездоланна ніким </a:t>
            </a:r>
            <a:r>
              <a:rPr lang="uk-U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ніколи!»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64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0" y="1600200"/>
            <a:ext cx="269108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10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9821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7427168" cy="4824535"/>
          </a:xfrm>
        </p:spPr>
      </p:pic>
    </p:spTree>
    <p:extLst>
      <p:ext uri="{BB962C8B-B14F-4D97-AF65-F5344CB8AC3E}">
        <p14:creationId xmlns:p14="http://schemas.microsoft.com/office/powerpoint/2010/main" val="22882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 </a:t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Оформлено  </a:t>
            </a:r>
            <a:r>
              <a:rPr lang="uk-UA" sz="1800" i="1" cap="none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інформаційний стенд та виготовлено рекламні </a:t>
            </a:r>
            <a: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буклети</a:t>
            </a:r>
            <a:b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uk-UA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283152" cy="46085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7699246" y="1412776"/>
            <a:ext cx="45719" cy="475252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13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6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</a:rPr>
              <a:t/>
            </a:r>
            <a:br>
              <a:rPr lang="uk-UA" sz="16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</a:rPr>
            </a:br>
            <a:r>
              <a:rPr lang="uk-UA" sz="16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Продемонстровано слайд-шоу </a:t>
            </a:r>
            <a:br>
              <a:rPr lang="uk-UA" sz="16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</a:br>
            <a:r>
              <a:rPr lang="uk-UA" sz="16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«Українські поети – захисники вітчизни»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4299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48880"/>
            <a:ext cx="3429000" cy="2854994"/>
          </a:xfrm>
        </p:spPr>
        <p:txBody>
          <a:bodyPr>
            <a:normAutofit/>
          </a:bodyPr>
          <a:lstStyle/>
          <a:p>
            <a:pPr algn="ctr"/>
            <a:r>
              <a:rPr lang="uk-U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Проведена година державності «Українська держава та її національна символіка», учні 4-Б класу</a:t>
            </a:r>
            <a:endParaRPr lang="uk-U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864"/>
          <a:stretch>
            <a:fillRect/>
          </a:stretch>
        </p:blipFill>
        <p:spPr>
          <a:xfrm rot="5400000">
            <a:off x="663682" y="1041002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4076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628800"/>
            <a:ext cx="3778076" cy="4464496"/>
          </a:xfrm>
        </p:spPr>
      </p:pic>
    </p:spTree>
    <p:extLst>
      <p:ext uri="{BB962C8B-B14F-4D97-AF65-F5344CB8AC3E}">
        <p14:creationId xmlns:p14="http://schemas.microsoft.com/office/powerpoint/2010/main" val="468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916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6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Оформлено виставки художньої літератури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До Дня українського козацтва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прислів'я</a:t>
            </a:r>
            <a:r>
              <a:rPr lang="ru-RU" dirty="0"/>
              <a:t> та </a:t>
            </a:r>
            <a:r>
              <a:rPr lang="ru-RU" dirty="0" err="1"/>
              <a:t>приказки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00" y="2102871"/>
            <a:ext cx="3828455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1908" y="2102870"/>
            <a:ext cx="3828455" cy="3024336"/>
          </a:xfrm>
        </p:spPr>
      </p:pic>
    </p:spTree>
    <p:extLst>
      <p:ext uri="{BB962C8B-B14F-4D97-AF65-F5344CB8AC3E}">
        <p14:creationId xmlns:p14="http://schemas.microsoft.com/office/powerpoint/2010/main" val="9872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700808"/>
            <a:ext cx="5114778" cy="25922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Рекомендовано 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до перегляду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відео</a:t>
            </a:r>
            <a:endParaRPr lang="ru-RU" sz="7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Цікаві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факти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про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українську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мову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та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«Стежками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української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історії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»,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учні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5-11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класів</a:t>
            </a:r>
            <a:endParaRPr lang="uk-UA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04864"/>
            <a:ext cx="3429000" cy="29990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Проведена вікторина «Що я знаю про Україну»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Проведені змагання на виготовлення закладки «Збережи підручник», учні ГПД</a:t>
            </a:r>
            <a:endParaRPr lang="uk-U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2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</TotalTime>
  <Words>69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          «У нас єдина мета – Україна свята, нездоланна ніким і ніколи!» </vt:lpstr>
      <vt:lpstr>       Оформлено  інформаційний стенд та виготовлено рекламні буклети  </vt:lpstr>
      <vt:lpstr> Продемонстровано слайд-шоу  «Українські поети – захисники вітчизни»</vt:lpstr>
      <vt:lpstr>Презентация PowerPoint</vt:lpstr>
      <vt:lpstr>Презентация PowerPoint</vt:lpstr>
      <vt:lpstr>Презентация PowerPoint</vt:lpstr>
      <vt:lpstr>Оформлено виставки художньої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16</cp:revision>
  <dcterms:created xsi:type="dcterms:W3CDTF">2022-10-18T07:47:09Z</dcterms:created>
  <dcterms:modified xsi:type="dcterms:W3CDTF">2022-10-31T11:01:17Z</dcterms:modified>
</cp:coreProperties>
</file>