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  <p:sldId id="272" r:id="rId5"/>
    <p:sldId id="257" r:id="rId6"/>
    <p:sldId id="266" r:id="rId7"/>
    <p:sldId id="258" r:id="rId8"/>
    <p:sldId id="259" r:id="rId9"/>
    <p:sldId id="267" r:id="rId10"/>
    <p:sldId id="268" r:id="rId11"/>
    <p:sldId id="269" r:id="rId12"/>
    <p:sldId id="26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5" r:id="rId23"/>
    <p:sldId id="271" r:id="rId24"/>
    <p:sldId id="264" r:id="rId25"/>
    <p:sldId id="270" r:id="rId26"/>
    <p:sldId id="260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03AD0A-76EA-413B-835B-8F863ECAE0BF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0BC7DD-3009-4160-B484-E088B6EDE69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вітлина від Типова Украї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4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a.mil.gov.ua/wp-content/uploads/2016/01/5431_%D0%A1%D1%82%D1%80%D0%B0%D0%BD%D0%B8%D1%86%D0%B0_04_%D0%98%D0%B7%D0%BE%D0%B1%D1%80%D0%B0%D0%B6%D0%B5%D0%BD%D0%B8%D0%B5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41" y="0"/>
            <a:ext cx="559805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3779912" cy="67413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Фінальна фаза протистояння в аеропорту розпочалася 13 січня 2015 року. Після масованих артилерійських та танкових обстрілів з боку терористів завалилася диспетчерська вежа аеропорту, яка в народі стала символом його оборони.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373694"/>
            <a:ext cx="8927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Того ж дня бойовики висунули «кіборгам» ультиматум — або залишити аеропорт, або загинути. Військові вибрали бій, і відтоді зіткнення в аеропорту вже не вщухали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153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709160"/>
          </a:xfrm>
        </p:spPr>
        <p:txBody>
          <a:bodyPr/>
          <a:lstStyle/>
          <a:p>
            <a:pPr marL="137160" indent="0" algn="just">
              <a:buNone/>
            </a:pPr>
            <a:r>
              <a:rPr lang="uk-UA" dirty="0"/>
              <a:t>19 січня бойовики підірвали другий поверх нового термінала, а в ніч на 22 січня, скориставшись коротким перемир’ям для вивезення вбитих та поранених, бойовики тихцем замінували будівлю й зруйнували її остаточно. Від неї залишився тільки каркас, тож обороняти було більше нічого. Тільки тоді українські військові відійшли до інших будівель аеропорту та навколишніх населених пунктів, де продовжують </a:t>
            </a:r>
            <a:r>
              <a:rPr lang="uk-UA" dirty="0" smtClean="0"/>
              <a:t>утримувати позиції.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 bwMode="auto">
          <a:xfrm>
            <a:off x="3635896" y="4149080"/>
            <a:ext cx="4689547" cy="268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2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Кіборги вистояли, не вистояв бетон.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http://zolochiv.net/wp-content/uploads/2015/05/donesk-aeropo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/>
          <a:stretch/>
        </p:blipFill>
        <p:spPr bwMode="auto">
          <a:xfrm>
            <a:off x="700248" y="1556792"/>
            <a:ext cx="7616168" cy="51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5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95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9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8638"/>
            <a:ext cx="8784976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69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620688"/>
            <a:ext cx="8856984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62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12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55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24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91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7" y="692696"/>
            <a:ext cx="8867328" cy="553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85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989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46673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Щоб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струни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пам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’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яті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вкрилися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снігами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за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тими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хто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не стали на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коліна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Почуйте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серцем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: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- Ви не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плачте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мамо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!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Вмираю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щоб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вмерла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Україна</a:t>
            </a:r>
            <a:r>
              <a:rPr lang="ru-RU" b="0" dirty="0">
                <a:effectLst/>
              </a:rPr>
              <a:t>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877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2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4331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4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3500"/>
            <a:ext cx="8229600" cy="1157868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виставка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перша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спроба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показати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один з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періодів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нинішньої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такому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форматі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масштабі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 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http://s018.radikal.ru/i524/1601/4f/11652580f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08096" cy="55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1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facenews.ua/media/contentimages/752569aaf3819b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15835" r="11128"/>
          <a:stretch/>
        </p:blipFill>
        <p:spPr bwMode="auto">
          <a:xfrm>
            <a:off x="288031" y="44624"/>
            <a:ext cx="8532441" cy="67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90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16 січня 2018 день пам'яті кіборг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87887" cy="62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7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39766"/>
            <a:ext cx="8229600" cy="3018234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4000" b="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закінчиться</a:t>
            </a: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</a:t>
            </a: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кривава</a:t>
            </a: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b="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Палко</a:t>
            </a: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віруєш</a:t>
            </a: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000" b="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доживеш</a:t>
            </a: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</a:t>
            </a:r>
            <a:b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Привітають</a:t>
            </a: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Героям слава!</a:t>
            </a:r>
            <a:b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і «</a:t>
            </a:r>
            <a:r>
              <a:rPr lang="ru-RU" sz="4000" b="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кіборгів</a:t>
            </a: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слава </a:t>
            </a:r>
            <a:r>
              <a:rPr lang="ru-RU" sz="4000" b="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br>
              <a:rPr lang="ru-RU" sz="4000" b="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ru-RU" sz="3600" b="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(</a:t>
            </a:r>
            <a:r>
              <a:rPr lang="ru-RU" sz="3600" b="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І.Геншот</a:t>
            </a:r>
            <a:r>
              <a:rPr lang="ru-RU" sz="3600" b="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)</a:t>
            </a:r>
            <a:endParaRPr lang="uk-UA" sz="3600" i="1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13314" name="Picture 2" descr="Картинки по запросу оборона донецького аеропор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7384"/>
            <a:ext cx="5810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8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1584176"/>
          </a:xfrm>
        </p:spPr>
        <p:txBody>
          <a:bodyPr/>
          <a:lstStyle/>
          <a:p>
            <a:r>
              <a:rPr lang="uk-UA" dirty="0">
                <a:effectLst/>
              </a:rPr>
              <a:t>Любимо та пам'ятаємо героїв!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223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880" y="5632648"/>
            <a:ext cx="8229600" cy="1828800"/>
          </a:xfrm>
        </p:spPr>
        <p:txBody>
          <a:bodyPr/>
          <a:lstStyle/>
          <a:p>
            <a:r>
              <a:rPr lang="ru-RU" sz="3200" dirty="0" smtClean="0"/>
              <a:t>Запали </a:t>
            </a:r>
            <a:r>
              <a:rPr lang="ru-RU" sz="3200" dirty="0" err="1" smtClean="0"/>
              <a:t>свічку</a:t>
            </a:r>
            <a:r>
              <a:rPr lang="ru-RU" dirty="0" smtClean="0"/>
              <a:t>...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1026" name="Picture 2" descr="http://vgoru.org/images/2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90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cyborgs.tsn.ua/images/9d2a113f-0d97-4267-8954-0381ec7afcc3_tag-reuters%20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48608"/>
            <a:ext cx="5864087" cy="39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6051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uk-UA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1811" y="29667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uk-UA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61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429000"/>
            <a:ext cx="8856984" cy="3429000"/>
          </a:xfrm>
        </p:spPr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r>
              <a:rPr lang="uk-UA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242 дні наші воїни захищали цей маленький клаптик української землі.</a:t>
            </a:r>
            <a:r>
              <a:rPr lang="ru-RU" sz="4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борона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ДАПу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тривала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лише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тиждень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менше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героїчна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оборона Севастополя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фашистських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загарбників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час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Другої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світової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endParaRPr lang="ru-RU" sz="4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значно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довше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 оборону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Брестської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фортеці</a:t>
            </a:r>
            <a:r>
              <a:rPr lang="ru-RU" sz="4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4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 algn="ctr">
              <a:buNone/>
            </a:pPr>
            <a:endParaRPr lang="uk-UA" sz="4000" dirty="0"/>
          </a:p>
        </p:txBody>
      </p:sp>
      <p:pic>
        <p:nvPicPr>
          <p:cNvPr id="2050" name="Picture 2" descr="https://glavcom.ua/img/article/1336/4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96" y="260648"/>
            <a:ext cx="4444244" cy="29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7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368192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b="1" i="1" dirty="0" err="1"/>
              <a:t>Оборонці</a:t>
            </a:r>
            <a:r>
              <a:rPr lang="ru-RU" b="1" i="1" dirty="0"/>
              <a:t> </a:t>
            </a:r>
            <a:r>
              <a:rPr lang="ru-RU" b="1" i="1" dirty="0" err="1"/>
              <a:t>Донецького</a:t>
            </a:r>
            <a:r>
              <a:rPr lang="ru-RU" b="1" i="1" dirty="0"/>
              <a:t> </a:t>
            </a:r>
            <a:r>
              <a:rPr lang="ru-RU" b="1" i="1" dirty="0" err="1"/>
              <a:t>аеропорту</a:t>
            </a:r>
            <a:r>
              <a:rPr lang="ru-RU" b="1" i="1" dirty="0"/>
              <a:t> </a:t>
            </a:r>
            <a:r>
              <a:rPr lang="ru-RU" b="1" i="1" dirty="0" err="1"/>
              <a:t>віднині</a:t>
            </a:r>
            <a:r>
              <a:rPr lang="ru-RU" b="1" i="1" dirty="0"/>
              <a:t> й </a:t>
            </a:r>
            <a:r>
              <a:rPr lang="ru-RU" b="1" i="1" dirty="0" err="1"/>
              <a:t>навіки</a:t>
            </a:r>
            <a:r>
              <a:rPr lang="ru-RU" b="1" i="1" dirty="0"/>
              <a:t> стали символом </a:t>
            </a:r>
            <a:r>
              <a:rPr lang="ru-RU" b="1" i="1" dirty="0" err="1"/>
              <a:t>незламності</a:t>
            </a:r>
            <a:r>
              <a:rPr lang="ru-RU" b="1" i="1" dirty="0"/>
              <a:t> духу </a:t>
            </a:r>
            <a:endParaRPr lang="en-US" b="1" i="1" dirty="0" smtClean="0"/>
          </a:p>
          <a:p>
            <a:pPr marL="137160" indent="0" algn="ctr">
              <a:buNone/>
            </a:pPr>
            <a:r>
              <a:rPr lang="ru-RU" b="1" i="1" dirty="0" err="1" smtClean="0"/>
              <a:t>захисників</a:t>
            </a:r>
            <a:r>
              <a:rPr lang="ru-RU" b="1" i="1" dirty="0" smtClean="0"/>
              <a:t> </a:t>
            </a:r>
            <a:r>
              <a:rPr lang="ru-RU" b="1" i="1" dirty="0" err="1"/>
              <a:t>України</a:t>
            </a:r>
            <a:endParaRPr lang="uk-UA" dirty="0"/>
          </a:p>
        </p:txBody>
      </p:sp>
      <p:pic>
        <p:nvPicPr>
          <p:cNvPr id="9220" name="Picture 4" descr="http://na.mil.gov.ua/wp-content/uploads/2016/01/5431_p_01_img_0001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1" y="44624"/>
            <a:ext cx="75711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2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776864" cy="4709160"/>
          </a:xfrm>
        </p:spPr>
        <p:txBody>
          <a:bodyPr/>
          <a:lstStyle/>
          <a:p>
            <a:r>
              <a:rPr lang="uk-UA" dirty="0"/>
              <a:t> Це одна з героїчних сторінок нової України, поряд з </a:t>
            </a:r>
            <a:r>
              <a:rPr lang="uk-UA" dirty="0" err="1" smtClean="0"/>
              <a:t>Савур-Могилою</a:t>
            </a:r>
            <a:r>
              <a:rPr lang="uk-UA" dirty="0"/>
              <a:t>, Луганським аеропортом, рейдом наших воїнів по тилам Луганщини, звільненню Маріуполя.</a:t>
            </a:r>
          </a:p>
        </p:txBody>
      </p:sp>
      <p:pic>
        <p:nvPicPr>
          <p:cNvPr id="3074" name="Picture 2" descr="https://glavcom.ua/media/o-00402798-a-00037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07052"/>
            <a:ext cx="6264696" cy="44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9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57192"/>
            <a:ext cx="9031394" cy="1731680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Кіборги, самі того не розуміючі, написали своєю кров'ю саму героїчну сторінку сучасної української історії. 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 algn="ctr">
              <a:buNone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Саме 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оборона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ДАПа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зупинила просування ворожих військ в західному напрямку.</a:t>
            </a:r>
            <a:r>
              <a:rPr lang="uk-UA" dirty="0"/>
              <a:t> </a:t>
            </a:r>
          </a:p>
        </p:txBody>
      </p:sp>
      <p:pic>
        <p:nvPicPr>
          <p:cNvPr id="8194" name="Picture 2" descr="http://www.telegraf.in.ua/uploads/posts/2017-08/1502889641_kibor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8"/>
          <a:stretch/>
        </p:blipFill>
        <p:spPr bwMode="auto">
          <a:xfrm>
            <a:off x="35496" y="31649"/>
            <a:ext cx="8995898" cy="51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0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7666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dirty="0"/>
              <a:t>…Усе розпочалося близько 3-ї години ночі на 26 травня 2014 року, коли на територію аеропорту вдерлися близько 80-ти добре озброєних бойовиків так званої «ДНР», які висунули вимоги щодо виведення українських військових, що на той час охороняли внутрішній периметр </a:t>
            </a:r>
            <a:r>
              <a:rPr lang="uk-UA" dirty="0" err="1"/>
              <a:t>ДАПу</a:t>
            </a:r>
            <a:r>
              <a:rPr lang="uk-UA" dirty="0" smtClean="0"/>
              <a:t>.</a:t>
            </a:r>
          </a:p>
          <a:p>
            <a:pPr marL="137160" indent="0" algn="just">
              <a:buNone/>
            </a:pPr>
            <a:r>
              <a:rPr lang="uk-UA" dirty="0"/>
              <a:t>Спроби штурму донецького аеропорту терористами відтоді були регулярними, проте українські військові успішно їх відбивали. Тоді й народилася легенда про «кіборгів». І першими українських бійців так почали називати саме бойовики за надлюдську стійкість в обороні.</a:t>
            </a:r>
          </a:p>
        </p:txBody>
      </p:sp>
    </p:spTree>
    <p:extLst>
      <p:ext uri="{BB962C8B-B14F-4D97-AF65-F5344CB8AC3E}">
        <p14:creationId xmlns:p14="http://schemas.microsoft.com/office/powerpoint/2010/main" val="3354722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340</Words>
  <Application>Microsoft Office PowerPoint</Application>
  <PresentationFormat>Экран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Презентация PowerPoint</vt:lpstr>
      <vt:lpstr>Щоб струни пам’яті не вкрилися снігами,  за тими, хто не стали на коліна. Почуйте серцем:  - Ви не плачте, мамо!  Вмираю, щоб не вмерла Україна!</vt:lpstr>
      <vt:lpstr>Запали свічку...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Кіборги вистояли, не вистояв бетон.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закінчиться гра кривава (Палко віруєш – доживеш!) Привітають – Героям слава! То і «кіборгів» слава теж…      (І.Геншот)</vt:lpstr>
      <vt:lpstr>Любимо та пам'ятаємо героїв!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Запали свічку...</dc:title>
  <dc:creator>rud</dc:creator>
  <cp:lastModifiedBy>Maria</cp:lastModifiedBy>
  <cp:revision>14</cp:revision>
  <dcterms:created xsi:type="dcterms:W3CDTF">2018-01-13T19:32:40Z</dcterms:created>
  <dcterms:modified xsi:type="dcterms:W3CDTF">2022-01-17T08:16:02Z</dcterms:modified>
</cp:coreProperties>
</file>